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65" r:id="rId3"/>
    <p:sldId id="380" r:id="rId4"/>
    <p:sldId id="277" r:id="rId5"/>
    <p:sldId id="381" r:id="rId6"/>
    <p:sldId id="382" r:id="rId7"/>
    <p:sldId id="379" r:id="rId8"/>
    <p:sldId id="390" r:id="rId9"/>
    <p:sldId id="383" r:id="rId10"/>
    <p:sldId id="389" r:id="rId11"/>
    <p:sldId id="388" r:id="rId12"/>
    <p:sldId id="387" r:id="rId13"/>
    <p:sldId id="386" r:id="rId14"/>
    <p:sldId id="278" r:id="rId15"/>
    <p:sldId id="329" r:id="rId16"/>
    <p:sldId id="336" r:id="rId17"/>
    <p:sldId id="33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726"/>
  </p:normalViewPr>
  <p:slideViewPr>
    <p:cSldViewPr snapToGrid="0">
      <p:cViewPr varScale="1">
        <p:scale>
          <a:sx n="117" d="100"/>
          <a:sy n="117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robust data transfer method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770</Words>
  <Application>Microsoft Macintosh PowerPoint</Application>
  <PresentationFormat>Widescreen</PresentationFormat>
  <Paragraphs>186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4</cp:revision>
  <dcterms:created xsi:type="dcterms:W3CDTF">2025-02-04T17:50:00Z</dcterms:created>
  <dcterms:modified xsi:type="dcterms:W3CDTF">2025-03-18T22:10:31Z</dcterms:modified>
</cp:coreProperties>
</file>